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07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4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79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5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7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04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656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94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1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50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65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CBD29-F211-4E40-9A10-7EC7DD0C731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2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tlantapublicschools-us.zoom.us/j/89555840456?pwd=b0RoUndwYmVnbFZaaUtLcEtZZFREQT09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894107"/>
              </p:ext>
            </p:extLst>
          </p:nvPr>
        </p:nvGraphicFramePr>
        <p:xfrm>
          <a:off x="230632" y="2713793"/>
          <a:ext cx="11386671" cy="3831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775">
                  <a:extLst>
                    <a:ext uri="{9D8B030D-6E8A-4147-A177-3AD203B41FA5}">
                      <a16:colId xmlns:a16="http://schemas.microsoft.com/office/drawing/2014/main" val="1890189376"/>
                    </a:ext>
                  </a:extLst>
                </a:gridCol>
                <a:gridCol w="1646029">
                  <a:extLst>
                    <a:ext uri="{9D8B030D-6E8A-4147-A177-3AD203B41FA5}">
                      <a16:colId xmlns:a16="http://schemas.microsoft.com/office/drawing/2014/main" val="2262042215"/>
                    </a:ext>
                  </a:extLst>
                </a:gridCol>
                <a:gridCol w="1543341">
                  <a:extLst>
                    <a:ext uri="{9D8B030D-6E8A-4147-A177-3AD203B41FA5}">
                      <a16:colId xmlns:a16="http://schemas.microsoft.com/office/drawing/2014/main" val="3136365472"/>
                    </a:ext>
                  </a:extLst>
                </a:gridCol>
                <a:gridCol w="4929526">
                  <a:extLst>
                    <a:ext uri="{9D8B030D-6E8A-4147-A177-3AD203B41FA5}">
                      <a16:colId xmlns:a16="http://schemas.microsoft.com/office/drawing/2014/main" val="3764712529"/>
                    </a:ext>
                  </a:extLst>
                </a:gridCol>
              </a:tblGrid>
              <a:tr h="8885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effectLst/>
                        </a:rPr>
                        <a:t>School </a:t>
                      </a:r>
                      <a:endParaRPr lang="en-US" sz="2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effectLst/>
                        </a:rPr>
                        <a:t>Date</a:t>
                      </a:r>
                      <a:endParaRPr lang="en-US" sz="2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effectLst/>
                        </a:rPr>
                        <a:t>Time</a:t>
                      </a:r>
                      <a:endParaRPr lang="en-US" sz="2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effectLst/>
                        </a:rPr>
                        <a:t>Location</a:t>
                      </a:r>
                      <a:endParaRPr lang="en-US" sz="2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7716880"/>
                  </a:ext>
                </a:extLst>
              </a:tr>
              <a:tr h="2943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BEST Academy (6-12)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11/17/2022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5pm-6pm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IN Person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Makerspace Room C139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effectLst/>
                        </a:rPr>
                        <a:t>Zoom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https://atlantapublicschools-us.zoom.us/j/89555840456?pwd=b0RoUndwYmVnbFZaaUtLcEtZZFREQT09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5452923"/>
                  </a:ext>
                </a:extLst>
              </a:tr>
            </a:tbl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431" y="1490609"/>
            <a:ext cx="2063137" cy="908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03826" y="307516"/>
            <a:ext cx="11113477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67150" algn="l"/>
              </a:tabLst>
            </a:pPr>
            <a:r>
              <a:rPr kumimoji="0" lang="en-US" altLang="en-US" sz="3200" b="1" i="0" u="sng" strike="noStrike" cap="none" normalizeH="0" baseline="0" dirty="0">
                <a:ln>
                  <a:noFill/>
                </a:ln>
                <a:solidFill>
                  <a:srgbClr val="D47B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MEETING NOTICE</a:t>
            </a:r>
            <a:r>
              <a:rPr kumimoji="0" lang="en-US" altLang="en-US" sz="800" b="1" i="0" u="sng" strike="noStrike" cap="none" normalizeH="0" baseline="0" dirty="0">
                <a:ln>
                  <a:noFill/>
                </a:ln>
                <a:solidFill>
                  <a:srgbClr val="D47B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en-US" sz="2800" b="1" i="0" u="sng" strike="noStrike" cap="none" normalizeH="0" baseline="0" dirty="0">
                <a:ln>
                  <a:noFill/>
                </a:ln>
                <a:solidFill>
                  <a:srgbClr val="D47B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Rescheduled Meeting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67150" algn="l"/>
              </a:tabLst>
            </a:pPr>
            <a:endParaRPr lang="en-US" altLang="en-US" sz="800" b="1" u="sng" dirty="0">
              <a:solidFill>
                <a:srgbClr val="D47B22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67150" algn="l"/>
              </a:tabLst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67150" algn="l"/>
              </a:tabLst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Notice Prepared By:</a:t>
            </a:r>
            <a:r>
              <a:rPr kumimoji="0" lang="en-US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4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Dr. Bruce E. Williams</a:t>
            </a:r>
            <a:r>
              <a:rPr kumimoji="0" lang="en-US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Date Posted:</a:t>
            </a:r>
            <a:r>
              <a:rPr kumimoji="0" lang="en-US" altLang="en-US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November 2022</a:t>
            </a:r>
            <a:endParaRPr kumimoji="0" lang="en-US" alt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81907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52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Atlanta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Bruce E.</dc:creator>
  <cp:lastModifiedBy>Williams, Bruce E.</cp:lastModifiedBy>
  <cp:revision>9</cp:revision>
  <cp:lastPrinted>2022-10-19T11:20:11Z</cp:lastPrinted>
  <dcterms:created xsi:type="dcterms:W3CDTF">2020-09-30T17:45:02Z</dcterms:created>
  <dcterms:modified xsi:type="dcterms:W3CDTF">2022-11-07T18:46:29Z</dcterms:modified>
</cp:coreProperties>
</file>